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CEB"/>
    <a:srgbClr val="C6BB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7A19-9110-42DB-B2B7-6A2651A5B475}" type="datetimeFigureOut">
              <a:rPr lang="de-DE" smtClean="0"/>
              <a:t>30.03.2017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7F3-9445-407F-9235-99DDFE5641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51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7A19-9110-42DB-B2B7-6A2651A5B475}" type="datetimeFigureOut">
              <a:rPr lang="de-DE" smtClean="0"/>
              <a:t>30.03.2017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7F3-9445-407F-9235-99DDFE5641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899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7A19-9110-42DB-B2B7-6A2651A5B475}" type="datetimeFigureOut">
              <a:rPr lang="de-DE" smtClean="0"/>
              <a:t>30.03.2017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7F3-9445-407F-9235-99DDFE5641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9726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7A19-9110-42DB-B2B7-6A2651A5B475}" type="datetimeFigureOut">
              <a:rPr lang="de-DE" smtClean="0"/>
              <a:t>30.03.2017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7F3-9445-407F-9235-99DDFE5641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9223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7A19-9110-42DB-B2B7-6A2651A5B475}" type="datetimeFigureOut">
              <a:rPr lang="de-DE" smtClean="0"/>
              <a:t>30.03.2017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7F3-9445-407F-9235-99DDFE5641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657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7A19-9110-42DB-B2B7-6A2651A5B475}" type="datetimeFigureOut">
              <a:rPr lang="de-DE" smtClean="0"/>
              <a:t>30.03.2017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7F3-9445-407F-9235-99DDFE5641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8272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7A19-9110-42DB-B2B7-6A2651A5B475}" type="datetimeFigureOut">
              <a:rPr lang="de-DE" smtClean="0"/>
              <a:t>30.03.2017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7F3-9445-407F-9235-99DDFE5641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0846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7A19-9110-42DB-B2B7-6A2651A5B475}" type="datetimeFigureOut">
              <a:rPr lang="de-DE" smtClean="0"/>
              <a:t>30.03.2017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7F3-9445-407F-9235-99DDFE5641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9171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7A19-9110-42DB-B2B7-6A2651A5B475}" type="datetimeFigureOut">
              <a:rPr lang="de-DE" smtClean="0"/>
              <a:t>30.03.2017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7F3-9445-407F-9235-99DDFE5641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9366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7A19-9110-42DB-B2B7-6A2651A5B475}" type="datetimeFigureOut">
              <a:rPr lang="de-DE" smtClean="0"/>
              <a:t>30.03.2017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7F3-9445-407F-9235-99DDFE5641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369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7A19-9110-42DB-B2B7-6A2651A5B475}" type="datetimeFigureOut">
              <a:rPr lang="de-DE" smtClean="0"/>
              <a:t>30.03.2017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07F3-9445-407F-9235-99DDFE5641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98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07A19-9110-42DB-B2B7-6A2651A5B475}" type="datetimeFigureOut">
              <a:rPr lang="de-DE" smtClean="0"/>
              <a:t>30.03.2017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F07F3-9445-407F-9235-99DDFE5641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672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22363"/>
            <a:ext cx="9144000" cy="5344939"/>
          </a:xfrm>
          <a:prstGeom prst="rect">
            <a:avLst/>
          </a:prstGeom>
          <a:ln>
            <a:solidFill>
              <a:srgbClr val="FFC000"/>
            </a:solidFill>
          </a:ln>
        </p:spPr>
      </p:pic>
      <p:sp>
        <p:nvSpPr>
          <p:cNvPr id="5" name="Textfeld 4"/>
          <p:cNvSpPr txBox="1"/>
          <p:nvPr/>
        </p:nvSpPr>
        <p:spPr>
          <a:xfrm>
            <a:off x="4072333" y="1625698"/>
            <a:ext cx="6154020" cy="101566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3000" b="1" dirty="0" smtClean="0">
                <a:solidFill>
                  <a:srgbClr val="FFC000"/>
                </a:solidFill>
              </a:rPr>
              <a:t>Saisoneröffnung 02.April 2017 </a:t>
            </a:r>
          </a:p>
          <a:p>
            <a:pPr algn="ctr"/>
            <a:r>
              <a:rPr lang="de-DE" sz="3000" b="1" dirty="0" smtClean="0">
                <a:solidFill>
                  <a:srgbClr val="FFC000"/>
                </a:solidFill>
              </a:rPr>
              <a:t>11 Uhr 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854" y="1526070"/>
            <a:ext cx="1115291" cy="111529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7" name="Textfeld 6"/>
          <p:cNvSpPr txBox="1"/>
          <p:nvPr/>
        </p:nvSpPr>
        <p:spPr>
          <a:xfrm rot="402966">
            <a:off x="7757127" y="3683791"/>
            <a:ext cx="2646022" cy="120032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Dieses Jahr erwartet euch ein Tennisbiathlon und ein Tennisquiz mit 3 Hauptgewinnen 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089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Breitbild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Kim Willnauer</dc:creator>
  <cp:lastModifiedBy>Kim Willnauer</cp:lastModifiedBy>
  <cp:revision>4</cp:revision>
  <dcterms:created xsi:type="dcterms:W3CDTF">2017-03-30T08:14:47Z</dcterms:created>
  <dcterms:modified xsi:type="dcterms:W3CDTF">2017-03-30T08:28:24Z</dcterms:modified>
</cp:coreProperties>
</file>